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7"/>
  </p:notesMasterIdLst>
  <p:handoutMasterIdLst>
    <p:handoutMasterId r:id="rId8"/>
  </p:handoutMasterIdLst>
  <p:sldIdLst>
    <p:sldId id="417" r:id="rId5"/>
    <p:sldId id="409" r:id="rId6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17"/>
          </p14:sldIdLst>
        </p14:section>
        <p14:section name="Followup" id="{E228A65D-4B95-4FEE-9A69-F629087D1923}">
          <p14:sldIdLst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114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21.06.2024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21.06.2024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21. Juni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21. Juni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21. Juni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21. Juni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21. Juni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21. Juni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https://github.com/MartinPankraz/sap-hacker-in-a-day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3124-0B2B-FD33-29B3-B424C1A9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0" y="2055592"/>
            <a:ext cx="782111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105</TotalTime>
  <Words>69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254</cp:revision>
  <dcterms:created xsi:type="dcterms:W3CDTF">2018-07-31T15:04:08Z</dcterms:created>
  <dcterms:modified xsi:type="dcterms:W3CDTF">2024-06-21T14:09:37Z</dcterms:modified>
</cp:coreProperties>
</file>